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30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956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941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862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434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70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547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958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053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403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245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9E815-BC5A-4219-A23C-85DC01530C64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72F91-62C2-4DBA-B9E6-D85E5F506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240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5" t="16821" r="19230" b="18424"/>
          <a:stretch/>
        </p:blipFill>
        <p:spPr bwMode="auto">
          <a:xfrm rot="16200000">
            <a:off x="1497746" y="1321653"/>
            <a:ext cx="6342479" cy="430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50528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10" t="9847" r="30384" b="9495"/>
          <a:stretch/>
        </p:blipFill>
        <p:spPr bwMode="auto">
          <a:xfrm rot="16200000">
            <a:off x="1638299" y="-876300"/>
            <a:ext cx="6019801" cy="8534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4383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9" t="9642" r="30513" b="5368"/>
          <a:stretch/>
        </p:blipFill>
        <p:spPr bwMode="auto">
          <a:xfrm rot="16200000">
            <a:off x="1570251" y="-918741"/>
            <a:ext cx="6096000" cy="8847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2493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06" t="9231" r="30427" b="9125"/>
          <a:stretch/>
        </p:blipFill>
        <p:spPr bwMode="auto">
          <a:xfrm rot="16200000">
            <a:off x="1500147" y="-966746"/>
            <a:ext cx="6248400" cy="8791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7488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56" t="10120" r="30727" b="48102"/>
          <a:stretch/>
        </p:blipFill>
        <p:spPr bwMode="auto">
          <a:xfrm rot="16200000">
            <a:off x="1493096" y="1051986"/>
            <a:ext cx="646260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8763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barzantid</dc:creator>
  <cp:lastModifiedBy>costa vrahimis</cp:lastModifiedBy>
  <cp:revision>1</cp:revision>
  <dcterms:created xsi:type="dcterms:W3CDTF">2017-04-18T13:20:23Z</dcterms:created>
  <dcterms:modified xsi:type="dcterms:W3CDTF">2017-04-20T09:39:21Z</dcterms:modified>
</cp:coreProperties>
</file>