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handoutMasterIdLst>
    <p:handoutMasterId r:id="rId12"/>
  </p:handoutMasterIdLst>
  <p:sldIdLst>
    <p:sldId id="258" r:id="rId2"/>
    <p:sldId id="305" r:id="rId3"/>
    <p:sldId id="308" r:id="rId4"/>
    <p:sldId id="306" r:id="rId5"/>
    <p:sldId id="307" r:id="rId6"/>
    <p:sldId id="301" r:id="rId7"/>
    <p:sldId id="311" r:id="rId8"/>
    <p:sldId id="312" r:id="rId9"/>
    <p:sldId id="313" r:id="rId10"/>
    <p:sldId id="271" r:id="rId11"/>
  </p:sldIdLst>
  <p:sldSz cx="9144000" cy="6858000" type="screen4x3"/>
  <p:notesSz cx="6858000" cy="9686925"/>
  <p:embeddedFontLst>
    <p:embeddedFont>
      <p:font typeface="Comic Sans MS" pitchFamily="66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663300"/>
    <a:srgbClr val="996633"/>
    <a:srgbClr val="FF9900"/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9" autoAdjust="0"/>
    <p:restoredTop sz="92373" autoAdjust="0"/>
  </p:normalViewPr>
  <p:slideViewPr>
    <p:cSldViewPr>
      <p:cViewPr varScale="1">
        <p:scale>
          <a:sx n="104" d="100"/>
          <a:sy n="104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51722-5AED-433B-BA8A-3CA5D45A885A}" type="datetimeFigureOut">
              <a:rPr lang="en-GB" smtClean="0"/>
              <a:pPr/>
              <a:t>20/04/2017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95817-C963-4118-A259-61FC835EAF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8198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F3E45-460A-4B16-830F-38623B0665D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B3DB1-5679-410E-8641-E789B78F2F0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29449-DD53-4212-838B-D0A427FDB8E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752F8-950B-4DEE-BF91-40468ABBBD6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BDE7B-A17A-4033-9796-30609F3B07F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E6D38-D764-439D-B177-3E30DE937508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66CB0-AAE1-4561-B43B-8D4E7106A18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34DD2-EBDB-4400-AD50-2A11E058865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84668-0D2C-43F9-BA57-312F61AE68E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91DA-DB7B-4BAB-9E02-EFEB74A33AC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A8DB93-A135-4E3A-8183-F2A6B7025E0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30ED55-C2DE-4236-8846-EC80137822D6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kydrive.live.com/redir.aspx?cid=979ecabcd3fbd001&amp;page=self&amp;resid=979ECABCD3FBD001!464&amp;parid=979ECABCD3FBD001!453&amp;authkey=!AG5vAj-bAKxhFWw&amp;Bpub=SDX.SkyDrive&amp;Bsrc=SkyMail&amp;type=1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://www.google.co.uk/url?sa=i&amp;rct=j&amp;q=where+is+northfolk&amp;source=images&amp;cd=&amp;cad=rja&amp;docid=XkbKmVp9KQfmpM&amp;tbnid=HS7mWDUlxaUK9M:&amp;ved=0CAUQjRw&amp;url=http://en.wikipedia.org/wiki/Norfolk&amp;ei=8Yx6UbPFOILDhAfa8oCoAg&amp;bvm=bv.45645796,d.ZGU&amp;psig=AFQjCNFhGjKXSp5_Tj3EgatijOSB7Q875Q&amp;ust=1367072361066921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ar&amp;source=images&amp;cd=&amp;cad=rja&amp;docid=h8337e1q2WVFLM&amp;tbnid=ljE7MgHhG9u2OM:&amp;ved=0CAUQjRw&amp;url=http://www.thesundaytimes.co.uk/sto/business/small_business/article1164704.ece&amp;ei=No16Ud_zApS4hAevlYGoBw&amp;bvm=bv.45645796,d.ZGU&amp;psig=AFQjCNEfGq5asH6ZvPhPzD6_Cjv2PIPZnA&amp;ust=1367072429639994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service+station+on+motorway&amp;source=images&amp;cd=&amp;cad=rja&amp;docid=aqyaCMN8uiGI-M&amp;tbnid=717SugD24UzdXM:&amp;ved=0CAUQjRw&amp;url=http://www.leasecar.co.uk/news/drivers-ripped-off-by-motorway-services-1562/&amp;ei=FY56UdP4PIGXhQeFn4HQDA&amp;bvm=bv.45645796,d.ZG4&amp;psig=AFQjCNH72M5HHgbM-fvn9WJ5PX2PBbzAIw&amp;ust=1367072652114004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hyperlink" Target="http://www.google.co.uk/url?sa=i&amp;rct=j&amp;q=service+station+sign+on+motorway&amp;source=images&amp;cd=&amp;cad=rja&amp;docid=RF7e21Glzh0EPM&amp;tbnid=lZIuWb5YR1BDwM:&amp;ved=0CAUQjRw&amp;url=http://www.mpxstockimages.com/index/module/media/pId/102/id/1345/category/gallery|signs/start/24&amp;ei=To56UauiC6a47AbmhIDQAg&amp;bvm=bv.45645796,d.ZG4&amp;psig=AFQjCNEi-U1ibtxxnzQppVYnhynixCobbQ&amp;ust=1367072708352990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s://skydrive.live.com/redir.aspx?cid=979ecabcd3fbd001&amp;page=self&amp;resid=979ECABCD3FBD001!455&amp;parid=979ECABCD3FBD001!453&amp;authkey=!AG5vAj-bAKxhFWw&amp;Bpub=SDX.SkyDrive&amp;Bsrc=SkyMail&amp;type=1" TargetMode="External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hyperlink" Target="https://skydrive.live.com/redir.aspx?cid=979ecabcd3fbd001&amp;page=self&amp;resid=979ECABCD3FBD001!454&amp;parid=979ECABCD3FBD001!453&amp;authkey=!AG5vAj-bAKxhFWw&amp;Bpub=SDX.SkyDrive&amp;Bsrc=SkyMail&amp;type=1" TargetMode="External"/><Relationship Id="rId4" Type="http://schemas.openxmlformats.org/officeDocument/2006/relationships/image" Target="../media/image9.jpe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kydrive.live.com/redir.aspx?cid=979ecabcd3fbd001&amp;page=self&amp;resid=979ECABCD3FBD001!463&amp;parid=979ECABCD3FBD001!453&amp;authkey=!AG5vAj-bAKxhFWw&amp;Bpub=SDX.SkyDrive&amp;Bsrc=SkyMail&amp;type=1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hyperlink" Target="https://skydrive.live.com/redir.aspx?cid=979ecabcd3fbd001&amp;page=self&amp;resid=979ECABCD3FBD001!462&amp;parid=979ECABCD3FBD001!453&amp;authkey=!AG5vAj-bAKxhFWw&amp;Bpub=SDX.SkyDrive&amp;Bsrc=SkyMail&amp;type=1" TargetMode="Externa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ar&amp;source=images&amp;cd=&amp;cad=rja&amp;docid=h8337e1q2WVFLM&amp;tbnid=ljE7MgHhG9u2OM:&amp;ved=0CAUQjRw&amp;url=http://www.thesundaytimes.co.uk/sto/business/small_business/article1164704.ece&amp;ei=No16Ud_zApS4hAevlYGoBw&amp;bvm=bv.45645796,d.ZGU&amp;psig=AFQjCNEfGq5asH6ZvPhPzD6_Cjv2PIPZnA&amp;ust=1367072429639994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pic>
        <p:nvPicPr>
          <p:cNvPr id="4099" name="Picture 3" descr="Cov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714876" y="57148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4106" name="AutoShape 10">
            <a:hlinkClick r:id="" action="ppaction://hlinkshowjump?jump=nextslide" highlightClick="1">
              <a:snd r:embed="rId3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4600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076825" y="981075"/>
            <a:ext cx="34559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48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4048" y="836712"/>
            <a:ext cx="36043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itchFamily="66" charset="0"/>
              </a:rPr>
              <a:t>__________’s going on holiday story</a:t>
            </a:r>
            <a:endParaRPr lang="en-US" sz="3600" b="1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28655" y="2812329"/>
            <a:ext cx="2952328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11560" y="62068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55576" y="1484784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______ is going on holiday with __________ to a caravan park in Norfolk.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3" name="Picture 12" descr="https://byfiles.storage.live.com/y1p1602aq1uAs7S_tQPyfgt-106mFCkvgpoiGIa8nJY5w-iTq9CkRS82RtrTEQlr4LjgnJZ8paEF-A/_24.JPG?psid=1">
            <a:hlinkClick r:id="rId3" tgtFrame="_blank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412776"/>
            <a:ext cx="295232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http://upload.wikimedia.org/wikipedia/commons/thumb/3/39/Norfolk_UK_locator_map_2010.svg/200px-Norfolk_UK_locator_map_2010.svg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3356992"/>
            <a:ext cx="1905000" cy="23145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1513" name="AutoShape 9" descr="data:image/jpeg;base64,/9j/4AAQSkZJRgABAQAAAQABAAD/2wCEAAkGBhQSERUUExQWFRUVGBoaFxgWFxcYGhccGBcXFBcaFxgYHSYgGBkkHBoYHy8gIycpLCwsGB4xNTAqNSYrLCkBCQoKDgwOFw8PFykcHBwsLCkpKSksKSwpKSkpKSkpKSksLCksLCkpLCkpKSkpKSkpKSksKSwpKSksLCksLCwsKf/AABEIALsBDgMBIgACEQEDEQH/xAAcAAAABwEBAAAAAAAAAAAAAAABAgMEBQYHAAj/xABLEAABAwEEBgYGBgcGBQUAAAABAgMRAAQSITEFQVFhcYEGEyKRofAHFDKxwdEjQlJykuEVYoKissLxFiQzQ3ODU1STs+IXNGPD0v/EABkBAQEBAQEBAAAAAAAAAAAAAAEAAgMEBf/EACQRAQEAAgIDAAIBBQAAAAAAAAABAhEhMQMSQRNRIjJCYXGR/9oADAMBAAIRAxEAPwDQE2Foeylbf+k4tI/Deu/u0qA4n2LQeDzaVjvR1Z99Rj9vuIUqCq6km6JkwJgRjJyqs6M6avqdS2otEqUBc6m0IVBOMKyEDWoRtrGgv6bc8mLwZXP2VLT4KQR3qpB55lX+JZVY/WQ3fH42J8YpDrhSjdojIkc6Ds1/R9icMNv3FfZvpJ5oX2qQtPQ1Z9lxtY2LQB8CKlXLRfELhY2LSFDuOFNEWBmSUouHAfRLcbGv6qFBM5YxjVydoZzo28jJtwDa2sqH4RIHICmXUBKpUlSiNS3X096SpST+AVbkJUPZfcG5YbcHgEq/epU21yO2WXBvStPgesq9kqTHVI9mywSZkKS7jtF5JKTwAinTOlFTdas5G5BCZH3etTtOYqdXZWle1ZVJ3tEK8EKn92mb+hrMrAPFB1JeTHgsJ91PutGZetJM9SlH33mkAckg0m5iZcVY0q2ofUF8yhPa5g06PRFYxbDaxnKbp8FiO6kls2lrMFI+6UDvThWvaLQqAT7C+s4oc8HEojvSONGNoKRKkqSNpEp/GmQOZFJG2OHMk8598GhQ+vUQD+ssA+Emn2WjhL04jEbaN1lNyzOP0YO1N+ed1KQTxmhDatRB4iD3iR4CrYOA5RusprejMRxy/Fl40cHf55Vex0epth1mYp0y/NRN4cfCjB86sKzeVpPJcGXjs4UDiQY1HUfOqogW4gGE3jqF4Jn9o5dx4U+stqJSm8AFECQklQB1gKgTxgVzsA9ncu9g4Cewfsq+wf1TjHdsp7Z3JJERG3bkaZvNBeBGMcjunb7sKWsT+PazAgn7UEQfvaiN2yKikUilU019bQPrDvov6TbH1h31opBBxqP0w9iBsHicvCaWs1qC1AJkjWYMCN9Q+kX7yid5jdqFX+AbrOuiTRes289dFUrXq91ajOioNdepHrKG/W4i4NOW7QIhYmMiMDwnZTELo4VWwjA7Rg/UcLRRhaK4tJEPUcO1Hi0UcP0I/L8CaOhyOOvj5w5VHJfxnZlx/L38KUD1R0kA9RbRbClClBJWQCQkRKiBgBJAxO2mgdowdqGimidIOLRecQUKmIKbp3mL6sJyM8qkk24gRJjZOFRXW13X0aiSBUiZCEAnWEhJ70xUn+nk6gruqsqtFJWghaFIJICgQSklJg4GCMRRqQ8rE9bG3M2QreQn3500TY2zMoWAcrikGNxSsyeU1F2Z0ISEpmEiMTJ5nWTtpwLdvq0jpehk/Vcj/UQtvxi7Sf6IcGITfG1Krw/dPwpJOkl3xEBEY4m8VTgIiAANc8tdL+upJkpBO2BP4hj41co1VKTiLp3g/Gk4ByIHDD5DwqTa0vekSuAY7WIOWQcCpGqdxpJ1hhcBSUSfsy2TGZ7JI/dp2tmCsNYPMCideNscacOdHQf8N9xB2KCVjvF0+FRdv0Ha28bzTo/VcSk/hcjuo2jwvjbQo0ldqqrta0qulKkqibvxAAgjeKFvSYyOHH5Vor5o/SQXmRnhE/HXT5xEwRBUMcRIPHlhGzlVEYXrSZ5/CrBovTM9lYjh5wosCwspSRISO4YbjhmPkddSNmT5yqJ9bQ2kurUEoGKiQSMSADhliQOfc5/TrSSEleJyFxwzq1JoiSdteutqO7DnhVRdcx3ecqkLfp1DoUhtUlBAWLq03SQYBvJE5HKoG02mK0DhS6TL0VGqt8a6H1sGkn5c1jLXu/LfQh2o71mNdD6zOWfgfl5yrXsEkl6lEvVDWi3pb/xFpb++pKP4iKbf2lY+q4pf+m0654oSR41ex0a3j9tH4hqrr5+0n8SfnXNaPDkGFpjHUBwI18ppwnRRwCUGBuOvEn8qyCaVn7Sfxp+dKJKjrTyUn50r+iVj/LWZ2JNOWdArOPVq/CcPDxoOjQOH9X8SfnSiXFbvxJ+dPz0fcAwaWdgCTQf2ZeOJZX92MPPnCpGwdO7vFG607u8U6T0bfnFo+A+Ph7qdI6KOnNuOJT86EiS8rZ4igU+rIA1Kf2OeOaUgffTPMg+6u/se5/8AHH3h7hqqKGVaFfZNJm1K+ye6p5XQxRjFocTlyj3139gzmpbUftGePZxqCANtUNR7svzootqvsq7jVhV0FBOLjcbkq+X50P8AYJET1iN3YNSV/wBfVrSruNGFvOxXcank9Bm/+KOTfv7XnfSrfQhq9HWkn7gHd2qErx0mRmCOIp1ZLaF5aszsHGpa39FWkpwUVHIRI5+TUGjRTbMlS1JAOKllIGMa14Rq5UpM2Q4lWQjPKcMzujKq9p7RbwcUbNALxl03WzimLntpMZnKnmk7Su40hohxL4dCj2SIDRKYUnDFRGM0w6d9JV2RpDjZQFLdu9tN7s3VKMCc5Ca1pk76IsWkPJetC+yhpxABupCQVI1BCY9k4kZHZVj0ho5p32kg7xgfCqJ6Pemb1rtC23CiEsLV2UR2usSAfuwoCOJnUL4knWoH9kj+Y1aSCPRG6QELwUoyVgqUkXVHsFKkgYgZpOdSmj9BIaiStZ2rUVeGXhUis4p4n+FVJWg44KA4ifiKkHSQvMOJGtMa8JOFVf0vaEW3Yuvs7zyVMOdqLQ6ZbWbkwValXDwmp99X0SwVBQN3IDWoDKTNNOl6Gy1aQGVBKG3rx6tISodVMpKc0YkSdYVqFSlIaB0GGA7kS6UqJAgkgHFRklRknE0jpVtSQSBNONE9JrPaGHHWVkobIStRQpMEJvGAROsZCmqn2XlKCFFakiSEuOpiTA2CnSlVw2g3iDPAJUfGI8aesWg/VbJ/1FhHcEhc94qy2HQSQrHtJOpcKI4K9rvJqbHR+zYyidYxUnjlxrFO1BKHTmUo+4iT+JxSh4CjHR96b63VjX21Ac0Iugd1Xz9C2fK4d3bVyoEaCs+V1fG+aoVHY0Y2gyhDad4QJ5mCofvDeKfptUDGQDkUKSEnhIKT+zVqGgrPndX+LyKBzo2wBKL4JIntKGo53IJPGa1tJNdrw2UPrqowNMXF0ha7UEASYrLKS9eV9o+FKotZ1magbPbQswDT8LoWzt+2HbFIC045nvNRGkLeQopSLxGdOrEolAUdYqR6bTmZpNt4GmdpCiAE68yaSs1sS2UtrV9IsKUB+qgpSTwlaRz3GgpS022BREPYTUbbWwvFSikAbMNpO+oCyek2wuuBltbhWeygFBAWokISlKhMSTmQBEnVVP5dKra1bbyiAcs6B3SErCAcYqIsVpKEjspCiBeuyRegTEnKcqpPTTp5aWLQWWiyBdRewUHO0AsgLySSAcpwI104/wArqJpTtsN8IEydeoRQuWhRXdjsgSSTr1CKr+jNMKcYZcUqC42hZjASpIUQJyAJy3VQulXSBVhtiUtKWUKQ26sLddc6whxxMStRhMAYCN8wBRJbwtNSXpZCF3VuIQpWDaVLEr4DPPUNh2UCdLpSlBkrvx2m0qWnGIMpBhOPtHCqcrpvZFggPN3ikhMk3gSk3QOzmDHOm/RXQlvszZbe6pwdm6DaFSiBdUJ6pcA4ZHCN9Hzk6XL+0Ta1FKIVdkL7aApsiQEqQTeBJEVDO9JWFi0KSpR9WCuuRCcCgKJAvJIM3FAEGMKr1h0Mqw2u0W21uNpafUsJQ2pazecWHQky2mYCVGRHjUro7Rej74tTajL7ox61yHFrWeypuYViT2SIidWNa3qbnINHdLJtf6MeZwT1rxUlZSFYJS2UgJwUQccBljSfTLo29bWghsBCm1hcukpQU3FpV2oOI7JjZU9o5VrClda1ZgjNsNrUCDOAV2CII1jLfTZTLVmYWq0rWDaDddhxa0hbgWSlmcUJxUBEYAVe/wAi0gug3RlNhtDbqrQ2/wCstqbQlpClpnsOLJWCQUJCc44xVvsWkiq64qypZQOs6wuXUOIuYpUBdIKSJJJIj3xmnNN9RY0O2ZKFAqQlEiE3VXgTmI9kj86Tt+iLU9amyshFnXZy1aGw7kVh0OQACFEXkgK3bqt37wtJO29Mmm1to/xHVBC0oZ7RWlayyS3jC47RgGYTT2xW5braFOsJQoiSlSr5BOUYSN4OI8aZaO0QzZGrqAQhF5UrVfKQBKoURIGBMDWVHWaqnTvpuWkJbs6h9I2HEuoUZSUO4gRtCCDxqm8v6f8AqSum+njSHkWVpCVKcWgFSIupJUlScB7eqYyvZyCKjOknTl9XrLBbauK65tSwpUhKSpCQElwwrCTAiTlnOedH1XrdZ/8AXQRu7d4VYdKuG/aASZWpxSR2ISCtYJwMkE4410vASXo76QNWSw2hTpVd9ZSkXB2iVIAnkEKVrygYkVoTboUAoKWoEAjtJggiQR2dY2Vj9rdmwKnH+8tRB2s2matno807faLC1JBbIS3OKllQWtSEJP1UAAADIU2cJa9IdO7NZVNpfvtlaVElSDdTdCTF4D6QkmBckYGYqws6RSsdkpVGxQwJEwdhg5Gq7pHRaH21NuDBSSm9cSVJmDKCpJg8qpjegbXYrUlFlD3qnXNrdWbhkQnrCoiDcQL4iN+Nc7N9VRrV6ZzEayCBtzOdGkyY4j41Q+i/T0W19xoMlKUoKhegqIC0oAUkpMSFTHvq0sW8OKC0LUq5IKUKQUm8PriJkRIxGusczuFKddiNiv60o09mDUd64StCOqWUqvG+IKWykApCtl7EDeN9ObRZrwGYNMsoFcck4Y8I+dQuktN2QOHrX0JKcIvAxGeU4zM05beUpQE6x7PxNeaHbSSoKJJOE8q1hz2q9L6KtbCx1jLiVJOEicxxEzj7qeq0gic1ckL+VUf0dWzrLA0Ae0guAjf1ilY8iDVpR2VJJOEgAbST40LSJsfTJtsrRankNOda72VYEJ6xXVasBcu545zjNJdNOkakaPddYXqRC0kKEKdQg3TlkTWJPWoyq8SVBaiZzJvG8TtJxpdzTr3q67MlcMuKClohJ7QKSCFESnFIwBxitfim/aLfxYehPTK1Lt7KHLQ6ULVdUm8YUIKgIyBkASMYJGutbWq8crxylWraJ2bq852J9TTyFoMKT2knAwRrgyDwOFWZr0j21P1ml/eaT/LFOWNp4T/pM0wtq0tNtqLYLN83DdlSlrTiRiRCAI3nbVJ0W8pNqaeaQpfVqQtSWwSeytKjAGs0vpPpA5bLQh20BEpSlACE3UxeJxEmcVk91egldjsp7KRgAMAAMAIG6q31mtCKO106THas9tTxsx+Cqz7pfaVP21x5DbwbIbCSttST2G0JMjGO0DrreA6dp76zf0i9I3kWvqkuKSkNIIg61BRKuPyo8XOWtaNMfRUnrXXkOrcUltsFKC46EJlwJ9gKAkY4HblWjPaDs6yCuzsrIEAraQsgYmJUCYknvrItF9MFsF14AF1xkovGDdUFpVeUCO3F1QE7dgitpS2AkA4kASYknASd510eXHV2pWfekJLFk6jq7PZkdYXJPUtAyjq7sEpwi8TSOifSYTZ3A6pCrQFIS3MC9fVdUSBE3MVapkA7a0cBB1JPIfEVCdM7Qmz2NbqUIvFSEg3EYXlCdWwGnDLcmNis+pS36KbdFx1tLiQqQFi8JEgGNsE99N2ej1nRdusNpuLvpupi6sYBQ2GKz3RnTl5p8FalONkSUEzhiDdKslA4gzsBqds3pFRaHGW2W1oLriUEuBMpClJTKQkkE4nPZlrqvhyl1vheyPtnT15u2OIkFtt5SLt0YpSso9rO9hnOdT1vtdltz7dlBS82At5Sm3MAUAtoSSgzJv3iJ1DbUkrolZCpSlMNrUtRUSpIJJJkmYGZx40vY+jdmZVfaZQ2qCLyBdMEgkYasB3UZeTD9XcWiR6NWcshkty0lV4JvuQFAkzN6TiTgTFSiUScziffSFqQUIWu+sXEqVAKT7KSr6yTsqq6I9Ijd8esKCGwAoLCVGMRgpKAe8DZOeGccLnLZTvSLf6fhxq0trSlIUzaEoUJkKDa7oOMG9lqxrM3nioJnUFDzzo4eJnPGT3z86RukkACSYAG0kwBXp1J0wm+i1mV1nWoAKkrCG5Ii+rE3wO0EXAU3hEFacal7do20SoutNA4ytK3iRiVRC13QmSdVNXVGxt3VhKFtKS2FN5rJUH3SSfaUgpbRh2ROG2n1p9IQWMSTOcoPzrN0kK6smxmBKQ+gkgggfRupAzzxOo6stfdGrf1NpbdIlLN5ZExJUlYHiSeANOj/eLM8ptpKigXyoggthBbKi2ADiQYMkAgbqgFOw2veQO5M1qJvWjnVPNNughIdbQu6UlV2+kKgG8NtLu2QqQpBVF9KkyEnAKSUkjHMA1WW+l7VmYZagrUhlkKxgJPVogEwSTngBqOyrGUWgE9hjP/AIjur/brnZY0qC+gqbFZrW41aHMbMpJJQmQhJDigkgjEhN3cDUR6LLR1blomVJut+yCSBeXjdEnCMhqrQNJ2F59h1mGk9ahSLwW4bt4RMFGPCapVm9GNsZv9Ta203xCuwcRiMykxmcttXc7Sa/8AUezqtKWGwVhTiW+tkBEqN0FIxKkzGOG0TVpS4oZxymsnT6PH7E41aHXGiy062pZSVSAHE6o4VpbbyHkgzOGBSYkHeMxWcpPijGmenmkEZWpZ+8EK/iSarfVQDTiiuDAndXXQ2tno89ZW4llh1LaVkqVeQlyLo7aoMECABgRJiteY0ZdxLl5QyV1YG/IqUKyf0UWm7bkg/WYcA/cX/Ka2STXLOc8HaqL9FthJJurkkk9tWZMnAKFRmmfR3YmG76lBImO0p0E4EwIWrHDXhV/KTqrPvS3ayk2RM4Hrjz+iT3wT3mnDLL2k3x/qCqZadH2SeyHQqNSwRByMKTlMjbuplZdAuPOhthJcKjAyTH3iTAwBMzkCdRhs8uCk74OeR/pV39FboVbDuZWocSpCSeN1RHwrvnZq2QQlZfQ5alT1jzLf3Stw+AAHfWqpQsZwZ3x3YZUuDSleO5363o1UlX2fEVnnpA6IvWi09chTaR1aEXXFEKJTex7KVCDOGOqtMC6yLpDpRSrVaJOIeWBOxKi2BmfqwIEyB7KTie/g/llyzlwpulNAv2cK6wJIgyULSuNeIBlOYzAzr0XBgYGCBq3VhxtAMggQdUZg7szr/qUwpoFxbZLhedhJIbT1i7uGRVjdVmMJAwMwMa7Z+LfEEra1qSM4HGBVV9JSS9YChn6RfWtG632jAvyYGoSO8VbEWBCQBgVAQVECSdZJ1ycedH9USRikdwrxe0l+tvPb2jLSlIJYeET/AJS+erdUrY9FuWXSVnaXiUvWY3khV03y24IJGq9B3g1tn6PR9lPcPhRTo1vZHAqH8Jrt+fH9Vn1coa6Cd35+FQOn3QwoJbK710KICicCVJAicMjiYG/Oq5pTpxaGWUraDS4Iv9alUgEAT2Fp+txwUk763+LeMyi38XbTKv7taNnUPf8AaXWCJtPZHAjvGPuHdVrtXpYtDjTjSrOxDiFoJSXQQFpKCRKzjjVKQIBHnZ8asJZsUNowTTvQFnZW4tT6gENtlQT2gXFT2UApIIxxmdVMraexzFWjR3RttPqoWUlZuvPFJUbrYBXcVqGRmJOA24tSL6RIKA0xeB6tMqxklTiG3STszuxn9HOuofq6Xtlr61ZcVN5QF4kQSQACSBrn4UnhWEsHRHR6Xw4044ptJjELCBJbduhUgykkKkbxVfRiI2ke4A1N9EdGJtLxZWpQQq6olEX8FFCQmQRm5r1Co22WPqHltGfonSnGJ7JwmNcVqIs9aZIGokZb+yByAFegnbWL5BkYnVhnXnIq+kGUXk90jOt6X0hs6ir6dlYn/LcSs4mAISScavJzZDikutnb3fOgCpyGWcmoVXSCzgEi+QIkhAgTlJJwB3xlR0dJmcwh6BrDUjjIMY1j8ef6O4T6drjR1pOu6n/utisksvS9+zICWy2Uyo9tAXExkTiBurSel+l0WixPMtBy+sIAvoKRg6hZxOWCTzrLLT0ZtEDspz+2kZgbTXSYXWtDfKLvUV5XZjaanG9CIyTfXGZWkDuQhRgb1K5UnpFkNoVtGoEQMtScKgHorpVNmtrLqyQhJIUQCSEqQpBMDExMxWy6M6U2V2A3aWVzkCsJV+FyFeFYC2ZNGUiazcd8l6aQgkSASNox8RWW+mtyF2MawHjG4lsDxB7qzqzvLbMtrUg7UKUn+GlLZa3HiFOuOOECAXFqWQJmAVEwJJ3YmiYWVEXV3ojdVu9FFpjSCB9pt1PGEdZ/LVRjA060Ra3GVJdbUULSolJEYGADhwMc66WbD0elVDWO2f0pWxMSGXN5QpJPNCgCeVStn9MR/wAyyg70PR4Kb+NcPx5ba3Gm1iHTBdzSNrA/4pP4wlZ5SddXNr0vWY+0xaE8OqX/ADprO+k2kE2i2vvt3ghxcpvAAgQEiRJg4ba6eOXGs27JvP4nu2Tr2k6/z2qItkJBjIYYxlOvjsIG6caj7SIAxJnOe4ZAD40ogKuER9oQZBETMgjjwr0b5ZekOsvc8QeOPOuSSNlNNHrvsNLEkKabM460JNOEq3V4bi67LKXGozv+VJ9ZjJzot7yK4ms6LOOnukP78oE+y03mAYkKV9YQJ4pnCQuqup0XXEYXVYjV7STkAAAZB3mN00/9IrkaTc3IZ5fRJOeEciKgVO58hOzPbjs2c8APoePL+Ejje0UBXOGEk8v3k0DZwFFtZ7B5e8GsXonWj9EOWvsN3ZGJKjAAE5mDvPI06slqW1Zy+mTLoa1wUhClLGIwEqRUpoN9pvR91GNotDgScTKUqXcIAB1pSRj/AMQ7qZ6d0w0W0ttEmQpSrwEguPB5cnbKG04ahXOtIIOSSTmTJ54muKhXJUK6RWWT3RNtLZXcwUpGBGYurSsRxIikLch0Oq65K0rUuSFpKVahJBAOqnvRlINozAHVuzOAi4ZE1YPSivrHrM9eSesSZugiIKF4yo/bNahVBacYHmatFgQG0hCcQnFWAN5WBx7hmIiRqquM+2niPDGpRT+GOMgmYB3DEhYw5DHVXp8fHLC6dArcVWsRN1SHBmSMEBwC8AAT2RhEitHUnfPfWT+jty/pBGsht0zmY6u77RKlRjleI3CtXry+eS57dMOnA7zQEYa/Guuq40BcMVw9Gnnd3TSyhSbqTORMgJy9kTgZGZnOo1bqlDtKEQeynwEDISe4GigJOueJpUIr0aYPnltttdSlLS1hQUp9BUbwKZuJKohInHAYpOeFMTRkpzoDWpEAChFCBQxSAKTgacsD6FG9bn/1j50g6MDTlj/Cb2do96yNeGqmIQ+fPzoQPPn40JT585edVcBl58+cK1oACfPn4yKME+fP5/ChHnz8u6aEDz5/I+8KFW1eU2naoDVrUB8fONPLU5eefO193xWo6viDujOiWVMv2cbXW5/GnzjSTEm8o/WWs4/e3wPEfCj+5fBkKKO0hRQdqCUnX9ZJ+I51JsdLba37Nre4LV1kZ6nQqO4cqj3B385//Xv5ZUkPOW/zq4Gm4xbWZj0l29Oa2l/fZRj/ANMpw4TxqSY9Lr4Hbs7C96FON+8rA5wd1UlWvzt84jmK5ceeeRnLgeRrF8eN+H2p30k0p63aVvlu5fuwkqvRcQlv2oTPszlrpo6SlvAezJ2bs437uFG869U6o945igth+jc+573EDZW9euPA7qNbOAobQZAHfypIKyq69HrOGLMp5QBWpIKAYxKoS0nhJCjunZXP40iOhLF+0IyAZC3VkyEp6tKnElRjAXgnxqItViDagkGew2o7itpDihyKo5VbnbImxWK1Kvhxby1NyZkpC1J7UZFUCROs1TXrUpa1LV7SiSdQkmcBqG6udQblFKK6/XdZQjvQjF61MJ+06hJ4KWAaLb7atwtBSioDLdISPgKW6Ouf3yzbn2z3LB+FT9u6C3bOq1JWQEqc+jKfZDaiMDORSJy1itYpWm1doc/cacuu4wc8zhOA3/GRnnTNK+2ONO3JwHGBjt1Cc+U7jXbFlb/RQq9bnDnDCz+Jxoa8cuPGtZrDOi/Sg2B1bgbDt9BRBWUAStKyRCcT2RgBVws/pkR9eyLE/YdQqeAUhM1x8mNt21GiBXGj56zVFa9L9jPtN2lP+22qON12RzFPUek7R6v81aTsUy7/ACpNcrL+mmBFvCcO+pmx9ELSpAcUnqWT/mvG4kDbj2jyGNWWwFtmPU7OL3/M2kXlcW29W44Vz7N9fWPLU859pwyB91PspHCu0xotir2yzobWpDbnWoBwXEBWAkgahMgbhvpA0Vxwkk7SffNBerQKJowpMKo7YkwASd1IC+JAG0gY78vM0+fs3VEtkEFvsmRBke1IOIkzgR+SfqRlMzenAJxJOBGGvKjPvlaipRKlKJKirEkqJJJOeJ14jjlTO1RDl538fDDjQJ8+flj8OI8+fh3CuB8+cPPAHQHSPh58x8a4Dz5/pXJOPn5T3z8uTmPPdHwPzqRzYP8A3dnGOC0nInI3spOzUOVIaPT9GNpk78ydRBy4/s50Zh1Tbi3koCgykA3hgC5KEyBGMXtWrKj2cQ2BsA3jInHMb8hG72jTtUK08I1x4YRHekbpzpHz7/OZHupZ0+e/LHXuVj+tSZT5788PeBxTTUADz38gfwndrrlDvOPvx2x+Ljqo0eOX5flPBWdFVl4/DySBxGVSCkednhA7kx+rRbcfo1/dT4upO0nVRkq/rs4HIclJ/ZOBC2J+jXnm2Nf66tmB7NGXShDQuieutLTSpCVqAUYI7MXlc4B76v3Sx0restlbGBUhRAylS+rQOCUhZ/a3Vn1kJS4ntK169xq39EGit592SSxZ3FJk/WU2ptGJyi8o8q53o7VC2qW8lx9agR192IxlQccmYyERG+mYFPrcAhlpqQVSt1yCFQpcIQklJIkIQDGrrCM5pkK5NOIopoxNdUBrHaeqcQ5E3FpVG2DO/wB1bBo63m1WV1KUpIUrO8R/i2dlRASlEZqI1ZZVjKxhWodG9Kt2dJStQSVpszgkfasrRJ763ima2Y9pI84VInAZxgNwid90R+IcKaOpBfWU+z1jkcLyo1bI1U74bpiN+d2MeKgd5rpiKSUe7D8tk8ydxoI8Yz19+fMK41x8xz1jX+0DxrtU78+W3ATzBrQFu5eA+WvuBoqgMJ8Y+PwA4UciOGGeHvAHeDxoADvHePin48akuLrlNnF1zjtRb2mmwYkq+6JHfrotSvLEKUNhPvoFU5bsq33rrbalLcPZQiVE8hr26q1Po70JsljZSu2JU5a1AlLRVICkyq61dMLUEiSoyBjsk8tts50doBxwXldhGcnAkbgchvPjUzozRCnezZ0wiYLqgSOCdaz4cKti+j3rDl5wQgQQykm6MYBcVms5CMPhSbvSZoOBhnUjNsSpRvFAaaSkZyD7IIjXHaHToG/6KbsqVgSp0oUVKOKsEnM/VTIiBrw1VnrDnZHAfDzhWhW1AaQ4lSZfKVhQvXgwkiQ2pQ9t7ASBgnWSYrNmFdkcPPGnYp0VecPJ5eNAlXmfPj366TUrDyf60ANWwcBXnl5y7tVHYBKoAk+fOP5UnZWFLUEpEk93E7qsti0T1YCUi+4rDDNR3bEjzJIFMSNaYUgLxV24JAyNwG73TmdtIKVly+GufcRwGZuFu0D6vY31LhTymyFqnstQL3VN49pWBvK5bTVJDnf53T7+VM4Q6l/nz8T4ztVRAvLw8MvyIjYmgK+7+nL3cTRQcd/y8e8HlnUiw8+GYjXvSZ/WoqlYedwwz94/lok4ao/ry1bp30DivPhnr7z8BIq3mPDujA/IngRkm/aYlvswpSVyc+ylaQBOrtnuoWnI8++Ynx5HO19F9HhKCoxLpyUPqjBMztJJ5ii8xRSn8O1MRkRVw9WNl0Q4Vn6S1FJMjEJSUkJ7ykftnZTR6xsu6UQ2rsNwFLASIJSFKAupA9qEg771K+lDSQU40yn2UpByIwiZg44lSh/tiud621Io7aYFKTQCurmgk0E11AakKs4VbdOKF5iP+Uss/wDQQKqLmRq7dK7GDZ7K5GSG05n2YUkDwFaxVVRpuDPx28cKfOnHHl+Uz+6mNwpJTN3wHDHiKO6YJG/Ec9YB/iVO811k0ySWfdzy33jHKOFGnPbznvxMcyKIcvMTHIT48aMqPf5gjP8AZSaUAbR4cNqfgrlRfOER4Ajx5UZwZznv+N6T3pHGgXv8ZnLeZ8OdSJ2h9bntnD7IwHdr5060FoVVqtDbDcBTiok5JABUpR3BIJ3xTQjz5891K2Z4oUFJJBxggkHEbRj541zvELam9GtaNbLVjbBdLZW6872rrYMFx0pxMqBCWklIJSokiCTHttdpS1ErdVgpxZBWoahgAEI2ISAkYYE41WuiukVPdZ1q1LIDRBK1E9gupAJmSARMGRjVgW9T48eNknpOFISFLUhIWCVJmBd7SbwAJUm8B2Yxwyzpiw4lpN2zBbYi6XlwHlJJJKWwJ9XQSScysziQaPa7SACVEADEk5DnVP0x0qKpSzIH29Z+79kb8+FdLJ9CXtWkmm+wVJTAy2chrqjIF5cTcSTgTkBOE0YJJpVDNYvK6LWmyBH1zvmDj8aV0PoV+1PJZYTeWcciAlIzUs/VSNvLOAUmbKpakoQkqUTCUpEkk6gPO3joOhdCrsCC6h4ofUAklCb/ALShDSEH/EUVAcSBEAVzyvqZNpZfQdqx2cQu+vAGEkKdWcBdGOEnWYAxNOtBaC9XSp15QDsfSKB7LKR/lt7V5yrVxpzY7Q8taHLQoKeCSOzdARmQkFOClDWsYEyBgATFaYvW09Qj6FhrtPOuAXAlstOX1XsCi8lyBjeKdg7PSW65Rp0mtfWsPuEhFnZaWhCQc3HW1IaQYm8vG+RqBmdZzVKsPO/l7qufSS2espDbIUGESlgL9ta3FAKedn/McUdfspwwkiqdoyyuPLShsAqUsNpk4EqwwVs75366X9iuv+cf6+NAD5w/p7vjVm0z0CeZQpSVIdSmSqPo1JCZMwsweAg6gKqgeH63cfMd/OnYOL/Ofj8+J50RxXnv4fHwwTS6DhPnzu+Vc4Dy8+cu7KraSWg7CXnQjUMVcB3Z5Za+VXu2OBtrIY4R+qMVxxF1v/dFRfRDRvVshZEKd7X7P1O8Y8xXadt4VKUmQCUyP1CQrvcv8kJqvEain9IS40+lyQC63eGRJBUtBJBykg8iDTfSFnut2dZ9p1tSyAIAT1im0YDKbhPPfR9MFdotl0DtL6ttCdQ7KW2wOUeNG6RWhK7S5cxbbIab+4yA0g8wm9xUa4lHChrhQ1AWgIoa41IRQrVNGOMvWOzJVdWoBAKTcUnGTiLxIImcU6qyyrB0XCxDv1WysHKQbgKNU4kq17acbpJ/pRodpDJWhtKClSfZEYFV04ZRiNVVW0Ky2DLZE6sLoH3QRwrQ+kdivNupTIkGBJ1doeIFZs45OOs8Z994/unjXYUBPu8I7444cKNq7/fugRzUKRBy4/LKMJ4Y0oNW3xz5meF00AM7Mscv/GBHAkbqAjZ4f+MDuPLYBPnXmNsme40Czt8Y/mn3A1IUPA+e/wCfHjSrF0qTOV4TGGE4wdWEkb5FRtGWqsb21pqNg0GizqWpClG92QDEJE3uePdjTfTGnUMDHFRySMzvOwb/AH1JOns8x7jWb6RcJecJMm+c9yikeAArp/TOAHSWlXHz2jCRkkZD5nefCm7bE+fPnfSxQB4+CrvuwoysMOPvA91AFS2PPnz3ihu+fPn4GKfj/FHurgMe7+KKUvfonttlYcedfcSh0hKGrxiAZU4QoiAT2BmDE6jjbtJ21LrxdSQoIvNtERAA7DiwRmpSr6b32EACLypxBx0iIJEjUY21pHRN0mxNE7XP+6s1zxm82viXFruG9E3cYGvcKrelNJrLVxxRDCVXrmtR+r1hBhd0+ynIYZwCJe0LNUfpQ8etCZwCZA3m9j4V2opha9KLWVCYScIGzLn+dM20XYgkRiNePOlB57qMB8PGaxoH7/SC0qb6tT7q0YdkrVHZMpiZETspoH5zmPOQxwojY+HjM+6jflVpC2i7E58flT7olopFqtDLK1BIdcCVSSITBJG4kAgHaRTM/L3VYugzKfWCqBIbMHZJSkxyJHOjLHXKjYNPttsWdTvVNm5dDYTCe0ohtsSmCEgkcgaxm0gDBPspECc4GU7zmd5NXbTjp6gicCgnn1lmRPG64sftGqS9nzrnj01US/0i6pS0sstIdEoNo+kU7gLpKbyyhtUSJSkHgcahEijOmXFn9dXvNCKC6K6KNHnuopqAtdXGgNSdVi6JPC44g5KWgd6kz4A1XBlUr0bV2lcUHxVTO004olIJ1pHiBNZVbWri1I+yojuJjzjxrUmlfRo+78TWadIR/enRvJ/dFdr0jG/j58Z+JpUKw8/GBHGRvpu2fZ3+cNnKlB7SRt+W2sgee78+QjvFADs8J/l+ZFFXgU7/ADnqoVDAb5zx99Sf/9k="/>
          <p:cNvSpPr>
            <a:spLocks noChangeAspect="1" noChangeArrowheads="1"/>
          </p:cNvSpPr>
          <p:nvPr/>
        </p:nvSpPr>
        <p:spPr bwMode="auto">
          <a:xfrm>
            <a:off x="63500" y="-630238"/>
            <a:ext cx="1857375" cy="12858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9592" y="134076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 will travel by car to the caravan park.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1266" name="Picture 2" descr="http://www.thesundaytimes.co.uk/sto/multimedia/dynamic/00306/STB18CAR_306875k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924944"/>
            <a:ext cx="3462353" cy="2304256"/>
          </a:xfrm>
          <a:prstGeom prst="rect">
            <a:avLst/>
          </a:prstGeom>
          <a:noFill/>
        </p:spPr>
      </p:pic>
      <p:pic>
        <p:nvPicPr>
          <p:cNvPr id="11268" name="Picture 4" descr="http://t0.gstatic.com/images?q=tbn:ANd9GcRSpGjP24Dp4kZnrsHO67ySW6IPr2W1sXF5xuGV_CZgYMOe1Dot:cdn.carthrottle.com/wp-content/uploads/2012/07/Motorwa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492896"/>
            <a:ext cx="2798661" cy="208823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004048" y="1268760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 will travel from home to Norfolk on the motorway.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4048" y="4725145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journey will take a long time.</a:t>
            </a:r>
          </a:p>
          <a:p>
            <a:endParaRPr lang="en-GB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39552" y="54868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1052736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____________ will stop at a service station to buy a snack and go to the toilet if he needs to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9218" name="Picture 2" descr="http://www.leasecar.co.uk/news/wp-content/uploads/2011/02/service-statio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420888"/>
            <a:ext cx="3782219" cy="2841103"/>
          </a:xfrm>
          <a:prstGeom prst="rect">
            <a:avLst/>
          </a:prstGeom>
          <a:noFill/>
        </p:spPr>
      </p:pic>
      <p:pic>
        <p:nvPicPr>
          <p:cNvPr id="9220" name="Picture 4" descr="http://www.mpxstockimages.com/gallery/signs/Signs_Motorway_Services_06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3140968"/>
            <a:ext cx="3024336" cy="217464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32284" y="685800"/>
            <a:ext cx="3863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At the caravan park ____________ will sleep in the caravan.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" name="Picture 9" descr="https://byfiles.storage.live.com/y1pzmEvY3MPI4Eb9izXiBQVE9kKxmx_gtZZ0bavmZST4biY_7hrhXFFutP-vEvBTL2OKHJZyqGpzaE/chorus%20003.jpg?psid=1">
            <a:hlinkClick r:id="rId3" tgtFrame="_blank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6809" y="1882517"/>
            <a:ext cx="2514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300000" lon="20999996" rev="5400000"/>
            </a:camera>
            <a:lightRig rig="threePt" dir="t"/>
          </a:scene3d>
        </p:spPr>
      </p:pic>
      <p:pic>
        <p:nvPicPr>
          <p:cNvPr id="8193" name="Picture 1" descr="https://byfiles.storage.live.com/y1pNUZBo5HOBHuBTYznqfA6-I1Ioosj9RD8XEpPD6NCczazmdwlPypPDnX63jylsRDFd5f6hOiFQX8/chorus%20001.jpg?psid=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03540" y="1516797"/>
            <a:ext cx="288032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4860032" y="685800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__________ will have meals in the caravan.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962" y="4510154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703" y="4429619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656" y="4474313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076056" y="908720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In the caravan Jaecan will have to use the toilet to wee and to </a:t>
            </a:r>
            <a:r>
              <a:rPr lang="en-GB" dirty="0" err="1" smtClean="0">
                <a:latin typeface="Comic Sans MS" pitchFamily="66" charset="0"/>
              </a:rPr>
              <a:t>poo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1" name="Picture 10" descr="https://byfiles.storage.live.com/y1p5HIwBmb0Bopi2DymMCD8wV9OeMNH-7t9cEsgITRp8u-A8spwyM63SNzes55lYi_0n4MfDYS9zvs/toilet_janbob.jpg?psid=1">
            <a:hlinkClick r:id="rId3" tgtFrame="_blank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564904"/>
            <a:ext cx="3024336" cy="3002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11560" y="692696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pic>
        <p:nvPicPr>
          <p:cNvPr id="7169" name="Picture 28" descr="https://byfiles.storage.live.com/y1pPAfxTGHSgM996dKS2rK7gnVhAQYg8mhLqJ6jbG1Xkv6NXBwy45idM8fYJGoFz4_DiFUMjHqzCFM/jaecan's%20shower_toilet.jpg?psid=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852936"/>
            <a:ext cx="273630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827584" y="980728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In the caravan Jaecan will have to wash in the bathroom</a:t>
            </a:r>
            <a:r>
              <a:rPr lang="en-GB" dirty="0" smtClean="0"/>
              <a:t>.</a:t>
            </a:r>
            <a:endParaRPr lang="en-GB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2531" name="AutoShape 3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533" name="AutoShape 5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4" name="Picture 4" descr="P71713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276872"/>
            <a:ext cx="2269287" cy="1702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New building 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149080"/>
            <a:ext cx="2182484" cy="16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Connector 16"/>
          <p:cNvCxnSpPr/>
          <p:nvPr/>
        </p:nvCxnSpPr>
        <p:spPr bwMode="auto">
          <a:xfrm>
            <a:off x="5004048" y="1628800"/>
            <a:ext cx="3672408" cy="4104456"/>
          </a:xfrm>
          <a:prstGeom prst="line">
            <a:avLst/>
          </a:prstGeom>
          <a:solidFill>
            <a:schemeClr val="accent1"/>
          </a:solidFill>
          <a:ln w="1206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 flipH="1">
            <a:off x="5076056" y="1700808"/>
            <a:ext cx="3168352" cy="4176464"/>
          </a:xfrm>
          <a:prstGeom prst="line">
            <a:avLst/>
          </a:prstGeom>
          <a:solidFill>
            <a:schemeClr val="accent1"/>
          </a:solidFill>
          <a:ln w="1206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685800" y="1628800"/>
            <a:ext cx="381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__________ is in Norfolk there will be no school for __________.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462" y="3614961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2531" name="AutoShape 3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533" name="AutoShape 5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71600" y="1412776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the holiday is finished __________ will travel back home.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1" name="Picture 2" descr="http://www.thesundaytimes.co.uk/sto/multimedia/dynamic/00306/STB18CAR_306875k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140968"/>
            <a:ext cx="3462353" cy="2304256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267536" y="2022038"/>
            <a:ext cx="2952328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home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62" y="4664319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endParaRPr lang="en-GB" dirty="0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2531" name="AutoShape 3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533" name="AutoShape 5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1" name="Picture 4" descr="P71713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2269287" cy="1702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New building 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501008"/>
            <a:ext cx="2182484" cy="16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685800" y="1772816"/>
            <a:ext cx="381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itchFamily="66" charset="0"/>
              </a:rPr>
              <a:t>When __________ is back at home he will be going to school.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442" y="3785321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 dirty="0"/>
          </a:p>
        </p:txBody>
      </p:sp>
      <p:pic>
        <p:nvPicPr>
          <p:cNvPr id="17411" name="Picture 3" descr="Co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33400" y="60960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57150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334000" y="609600"/>
            <a:ext cx="3505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dirty="0">
                <a:latin typeface="Comic Sans MS" pitchFamily="66" charset="0"/>
              </a:rPr>
              <a:t>Created </a:t>
            </a:r>
            <a:r>
              <a:rPr lang="en-US" b="1" dirty="0" smtClean="0">
                <a:latin typeface="Comic Sans MS" pitchFamily="66" charset="0"/>
              </a:rPr>
              <a:t>by</a:t>
            </a:r>
            <a:r>
              <a:rPr lang="en-US" b="1" dirty="0">
                <a:latin typeface="Comic Sans MS" pitchFamily="66" charset="0"/>
              </a:rPr>
              <a:t> </a:t>
            </a:r>
            <a:r>
              <a:rPr lang="en-US" b="1" dirty="0" smtClean="0">
                <a:latin typeface="Comic Sans MS" pitchFamily="66" charset="0"/>
              </a:rPr>
              <a:t>the</a:t>
            </a:r>
            <a:endParaRPr lang="en-US" dirty="0">
              <a:latin typeface="Comic Sans MS" pitchFamily="66" charset="0"/>
            </a:endParaRPr>
          </a:p>
          <a:p>
            <a:pPr algn="ctr"/>
            <a:r>
              <a:rPr lang="en-US" b="1" dirty="0">
                <a:latin typeface="Comic Sans MS" pitchFamily="66" charset="0"/>
              </a:rPr>
              <a:t>Teachers</a:t>
            </a:r>
            <a:endParaRPr lang="en-US" sz="36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sica Menu Pop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2829</TotalTime>
  <Words>164</Words>
  <Application>Microsoft Office PowerPoint</Application>
  <PresentationFormat>On-screen Show (4:3)</PresentationFormat>
  <Paragraphs>97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Comic Sans MS</vt:lpstr>
      <vt:lpstr>Blank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Priory Woods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Ian Bean</dc:creator>
  <cp:lastModifiedBy>costa vrahimis</cp:lastModifiedBy>
  <cp:revision>137</cp:revision>
  <dcterms:created xsi:type="dcterms:W3CDTF">2000-11-21T12:13:16Z</dcterms:created>
  <dcterms:modified xsi:type="dcterms:W3CDTF">2017-04-20T09:37:39Z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2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2</vt:i4>
  </property>
  <property fmtid="{D5CDD505-2E9C-101B-9397-08002B2CF9AE}" pid="6" name="ScreenUsage">
    <vt:i4>3</vt:i4>
  </property>
  <property fmtid="{D5CDD505-2E9C-101B-9397-08002B2CF9AE}" pid="7" name="MailAddress">
    <vt:lpwstr>ian.priorywoods@virginnet.co.uk</vt:lpwstr>
  </property>
  <property fmtid="{D5CDD505-2E9C-101B-9397-08002B2CF9AE}" pid="8" name="HomePage">
    <vt:lpwstr>http://freespeace.virginnet.co.uk/ian.priorywoods/index.html</vt:lpwstr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2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C:\temp\Powertest</vt:lpwstr>
  </property>
</Properties>
</file>